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847" autoAdjust="0"/>
  </p:normalViewPr>
  <p:slideViewPr>
    <p:cSldViewPr snapToGrid="0" snapToObjects="1">
      <p:cViewPr varScale="1">
        <p:scale>
          <a:sx n="65" d="100"/>
          <a:sy n="65" d="100"/>
        </p:scale>
        <p:origin x="-9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D661-1836-44F7-8FAF-35E8F866ECD3}" type="datetime1">
              <a:rPr lang="en-US" smtClean="0"/>
              <a:pPr/>
              <a:t>12-01-27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F71CE-B899-4B2B-848D-9F12F0C901B6}" type="datetimeFigureOut">
              <a:rPr lang="en-US" smtClean="0"/>
              <a:t>12-01-27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7606D-E5C4-4C2F-8241-EC2663EF1C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F1CA-F464-4B29-B867-EAF8A9B936E3}" type="datetime1">
              <a:rPr lang="en-US" smtClean="0"/>
              <a:pPr/>
              <a:t>12-01-27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12-01-27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B827-F132-4DF6-9FB9-4035A4C798EF}" type="datetime1">
              <a:rPr lang="en-US" smtClean="0"/>
              <a:pPr/>
              <a:t>12-01-27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2A601-7D32-4ED7-AD1A-974B6DDBDCDC}" type="datetime1">
              <a:rPr lang="en-US" smtClean="0"/>
              <a:pPr/>
              <a:t>12-01-27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7B41-4A0C-4639-A132-E5C8F99A4BE8}" type="datetime1">
              <a:rPr lang="en-US" smtClean="0"/>
              <a:pPr/>
              <a:t>12-01-27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67FD-6084-4075-993E-77EC8038773F}" type="datetime1">
              <a:rPr lang="en-US" smtClean="0"/>
              <a:pPr/>
              <a:t>12-01-27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88B47-74BA-4873-ADAE-EB0120124E83}" type="datetime1">
              <a:rPr lang="en-US" smtClean="0"/>
              <a:pPr/>
              <a:t>12-01-27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52C1-9A39-494C-9977-BBEFAB872C1F}" type="datetime1">
              <a:rPr lang="en-US" smtClean="0"/>
              <a:pPr/>
              <a:t>12-01-27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ACE2-EA00-4376-9A66-47ABB8B02CF5}" type="datetime1">
              <a:rPr lang="en-US" smtClean="0"/>
              <a:pPr/>
              <a:t>12-01-27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DA47DADC-55EA-4839-91C8-5BCC0EC06F5C}" type="datetime1">
              <a:rPr lang="en-US" smtClean="0"/>
              <a:pPr/>
              <a:t>12-01-27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74467"/>
            <a:ext cx="7315200" cy="1269839"/>
          </a:xfrm>
        </p:spPr>
        <p:txBody>
          <a:bodyPr/>
          <a:lstStyle/>
          <a:p>
            <a:r>
              <a:rPr lang="en-US" dirty="0" smtClean="0"/>
              <a:t>          </a:t>
            </a:r>
            <a:r>
              <a:rPr lang="en-US" dirty="0"/>
              <a:t> </a:t>
            </a:r>
            <a:r>
              <a:rPr lang="en-US" dirty="0" smtClean="0"/>
              <a:t>Animals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660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6137"/>
            <a:ext cx="7315200" cy="1217652"/>
          </a:xfrm>
        </p:spPr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irst animal: frog</a:t>
            </a:r>
            <a:endParaRPr lang="en-US" dirty="0"/>
          </a:p>
        </p:txBody>
      </p:sp>
      <p:pic>
        <p:nvPicPr>
          <p:cNvPr id="4" name="Content Placeholder 3" descr="images-13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19" b="12719"/>
          <a:stretch>
            <a:fillRect/>
          </a:stretch>
        </p:blipFill>
        <p:spPr>
          <a:xfrm>
            <a:off x="914400" y="2247981"/>
            <a:ext cx="7315200" cy="3539527"/>
          </a:xfrm>
        </p:spPr>
      </p:pic>
    </p:spTree>
    <p:extLst>
      <p:ext uri="{BB962C8B-B14F-4D97-AF65-F5344CB8AC3E}">
        <p14:creationId xmlns:p14="http://schemas.microsoft.com/office/powerpoint/2010/main" val="1425584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Frogs eat flies, spiders, and other insects.</a:t>
            </a:r>
          </a:p>
          <a:p>
            <a:r>
              <a:rPr lang="en-US" dirty="0" smtClean="0"/>
              <a:t>Frogs can live anywhere in the world (except Antarctica).</a:t>
            </a:r>
          </a:p>
          <a:p>
            <a:r>
              <a:rPr lang="en-US" dirty="0" smtClean="0"/>
              <a:t>Frogs move by pushing their legs against the ground, and jumping.</a:t>
            </a:r>
            <a:endParaRPr lang="en-US" dirty="0"/>
          </a:p>
        </p:txBody>
      </p:sp>
      <p:pic>
        <p:nvPicPr>
          <p:cNvPr id="4" name="Picture 3" descr="images-13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6714" y="3993499"/>
            <a:ext cx="3543300" cy="229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358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animal: </a:t>
            </a:r>
            <a:r>
              <a:rPr lang="en-US" smtClean="0"/>
              <a:t>red panda.</a:t>
            </a:r>
            <a:endParaRPr lang="en-US"/>
          </a:p>
        </p:txBody>
      </p:sp>
      <p:pic>
        <p:nvPicPr>
          <p:cNvPr id="6" name="Content Placeholder 5" descr="images-3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61" b="14761"/>
          <a:stretch>
            <a:fillRect/>
          </a:stretch>
        </p:blipFill>
        <p:spPr>
          <a:xfrm>
            <a:off x="914400" y="3227294"/>
            <a:ext cx="7315200" cy="3082066"/>
          </a:xfrm>
        </p:spPr>
      </p:pic>
    </p:spTree>
    <p:extLst>
      <p:ext uri="{BB962C8B-B14F-4D97-AF65-F5344CB8AC3E}">
        <p14:creationId xmlns:p14="http://schemas.microsoft.com/office/powerpoint/2010/main" val="801930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 pandas eat berries, eggs, blossoms, and bamboo.</a:t>
            </a:r>
          </a:p>
          <a:p>
            <a:r>
              <a:rPr lang="en-US" dirty="0" smtClean="0"/>
              <a:t>Red pandas live in China, Myanmar, and Burma.</a:t>
            </a:r>
          </a:p>
          <a:p>
            <a:r>
              <a:rPr lang="en-US" dirty="0" smtClean="0"/>
              <a:t>Red pandas move by climbing through trees with their claws and tail.</a:t>
            </a:r>
          </a:p>
          <a:p>
            <a:endParaRPr lang="en-US" dirty="0"/>
          </a:p>
        </p:txBody>
      </p:sp>
      <p:pic>
        <p:nvPicPr>
          <p:cNvPr id="4" name="Picture 3" descr="2.1248681416.red-pand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16" y="4185073"/>
            <a:ext cx="6985000" cy="3352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850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Third animal: merlin falcon.</a:t>
            </a:r>
            <a:endParaRPr lang="en-US" dirty="0"/>
          </a:p>
        </p:txBody>
      </p:sp>
      <p:pic>
        <p:nvPicPr>
          <p:cNvPr id="6" name="Content Placeholder 5" descr="images-5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95" b="2109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25736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merlin falcon eats rodents, like mice and rats, and also eats smaller birds.</a:t>
            </a:r>
          </a:p>
          <a:p>
            <a:r>
              <a:rPr lang="en-US" dirty="0" smtClean="0"/>
              <a:t>Merlin falcons live in most of North America. I know, because I’ve seen one.</a:t>
            </a:r>
          </a:p>
          <a:p>
            <a:endParaRPr lang="en-US" dirty="0" smtClean="0"/>
          </a:p>
          <a:p>
            <a:r>
              <a:rPr lang="en-US" dirty="0" smtClean="0"/>
              <a:t>Merlin falcons move by flapping their wings, and </a:t>
            </a:r>
            <a:r>
              <a:rPr lang="en-US" smtClean="0"/>
              <a:t>flying.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4988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Perspective.thmx</Template>
  <TotalTime>52</TotalTime>
  <Words>135</Words>
  <Application>Microsoft Macintosh PowerPoint</Application>
  <PresentationFormat>On-screen Show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Perspective</vt:lpstr>
      <vt:lpstr>           Animals</vt:lpstr>
      <vt:lpstr>First animal: frog</vt:lpstr>
      <vt:lpstr>PowerPoint Presentation</vt:lpstr>
      <vt:lpstr>Second animal: red panda.</vt:lpstr>
      <vt:lpstr>PowerPoint Presentation</vt:lpstr>
      <vt:lpstr>Third animal: merlin falcon.</vt:lpstr>
      <vt:lpstr> </vt:lpstr>
    </vt:vector>
  </TitlesOfParts>
  <Company>School District #42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Science</dc:title>
  <dc:creator>Student</dc:creator>
  <cp:lastModifiedBy>Student</cp:lastModifiedBy>
  <cp:revision>6</cp:revision>
  <dcterms:created xsi:type="dcterms:W3CDTF">2011-10-17T20:37:08Z</dcterms:created>
  <dcterms:modified xsi:type="dcterms:W3CDTF">2012-01-28T00:36:59Z</dcterms:modified>
</cp:coreProperties>
</file>